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57" r:id="rId4"/>
    <p:sldId id="258" r:id="rId5"/>
    <p:sldId id="261" r:id="rId6"/>
    <p:sldId id="262" r:id="rId7"/>
    <p:sldId id="259" r:id="rId8"/>
    <p:sldId id="264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13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721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8606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876940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8696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738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703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9336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919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604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702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133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944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799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465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771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64B2C-FD10-4212-A9BD-7A3DE79A6722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448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1F64B2C-FD10-4212-A9BD-7A3DE79A6722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95AF6-D70C-4841-B9E0-4158599D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2887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BD2F6-A252-4EE8-B719-DA5DD6B36C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Online Prescriptions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60FC25-3451-47BD-89D2-534839FE8A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2681880"/>
            <a:ext cx="8825658" cy="861420"/>
          </a:xfrm>
        </p:spPr>
        <p:txBody>
          <a:bodyPr/>
          <a:lstStyle/>
          <a:p>
            <a:r>
              <a:rPr lang="en-US" dirty="0"/>
              <a:t>Welcome to our Project</a:t>
            </a:r>
          </a:p>
        </p:txBody>
      </p:sp>
    </p:spTree>
    <p:extLst>
      <p:ext uri="{BB962C8B-B14F-4D97-AF65-F5344CB8AC3E}">
        <p14:creationId xmlns:p14="http://schemas.microsoft.com/office/powerpoint/2010/main" val="2132155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2067-EE1D-86E5-51B3-6B2EDDE58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Prepared by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D68196-5F04-10AD-3CAB-12DA32C281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Kazi</a:t>
            </a:r>
            <a:r>
              <a:rPr lang="en-US" dirty="0"/>
              <a:t> Muntasir Rahman.</a:t>
            </a:r>
            <a:endParaRPr lang="en-AU" dirty="0"/>
          </a:p>
          <a:p>
            <a:r>
              <a:rPr lang="en-AU" dirty="0" err="1"/>
              <a:t>Sohel</a:t>
            </a:r>
            <a:r>
              <a:rPr lang="en-AU" dirty="0"/>
              <a:t> </a:t>
            </a:r>
            <a:r>
              <a:rPr lang="en-AU" dirty="0" err="1"/>
              <a:t>Matubber</a:t>
            </a:r>
            <a:r>
              <a:rPr lang="en-AU" dirty="0"/>
              <a:t>.</a:t>
            </a:r>
          </a:p>
          <a:p>
            <a:r>
              <a:rPr lang="en-AU" dirty="0"/>
              <a:t>Hakim Khan.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347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D9112-99C8-4524-ABA1-C878A6C9C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60E7B-01BB-49FE-9DB3-815B8ACBD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 are constantly afflicted with some disease or the other and resort to doctors. It is very difficult to get a prescription for a patient after 1 to 2 years of visiting a doctor. Even, some patients lose their prescription within months of recovery. In most cases, an experienced doctor can guess the diseases to see the patient's previous prescription. So, a prescription is very important for the treatment of any subsequent diseases. To solve this problem, we are going to build a web application.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998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85B7C-3582-4E5A-9FEB-44E88EA13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2C400-1987-44BA-96E6-55C1D1AFDD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6077417" cy="4195481"/>
          </a:xfrm>
        </p:spPr>
        <p:txBody>
          <a:bodyPr>
            <a:normAutofit/>
          </a:bodyPr>
          <a:lstStyle/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 information of a registered doctor like his name, qualifications, experience, institution, department, patient visiting schedule must be included in this application.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First a patient has to enter his identity info in this application.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His NID no will be the ID no of this application. For patient under 18, their birth certificate no will be the ID no.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When these patients (under 18) will get NID card, their ID no will convert into NID no.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F264B9-5F2C-48C4-8D46-2AA4EF76B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8786" y="1853248"/>
            <a:ext cx="3499902" cy="376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277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C54BF-1260-46D9-A6B3-103887C55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04F3B-FE62-4C81-97C1-7BB884F56D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5808476" cy="4195481"/>
          </a:xfrm>
        </p:spPr>
        <p:txBody>
          <a:bodyPr/>
          <a:lstStyle/>
          <a:p>
            <a:pPr marL="0" marR="0" lvl="0" indent="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5. When a patient visits a doctor, the doctor must enter into the patient's ID and must include the result of report and medicines.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 lvl="0" indent="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6. Only registered doctor can add info into it and can’t be updated by any party.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DB0B78-F709-47F9-802A-7888125F0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7576" y="1439280"/>
            <a:ext cx="3477746" cy="3948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307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97A26-2D0B-4DCA-ABEE-3F82C59B4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E36CD-A0AC-47C9-83D7-65CE64552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4132076" cy="4195481"/>
          </a:xfrm>
        </p:spPr>
        <p:txBody>
          <a:bodyPr/>
          <a:lstStyle/>
          <a:p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7. Now anyone with NID card no can see the details of patient.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4A4813-A5F7-4F20-975D-14CB37BA7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4137" y="1152983"/>
            <a:ext cx="3943350" cy="450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443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9EE59-29E4-45A3-B979-0D14EF2DD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A0CE7-474F-4E49-9A75-E1B5D6D7A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no time anyone can know about all the previous diseases info of the patient.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application will save the valuable time of the doctor as well as the patient.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patient can find specific doctor for subsequent diseases within a moment with ease.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Patient don’t have to carry his previous prescriptions and report files.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Anyone can’t buy any medicine without </a:t>
            </a:r>
            <a:r>
              <a:rPr lang="en-US" dirty="0">
                <a:effectLst/>
                <a:latin typeface="Nirmala UI" panose="020B0502040204020203" pitchFamily="34" charset="0"/>
                <a:ea typeface="Calibri" panose="020F0502020204030204" pitchFamily="34" charset="0"/>
              </a:rPr>
              <a:t>registered approval doctor.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679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_Prescriptions">
            <a:hlinkClick r:id="" action="ppaction://media"/>
            <a:extLst>
              <a:ext uri="{FF2B5EF4-FFF2-40B4-BE49-F238E27FC236}">
                <a16:creationId xmlns:a16="http://schemas.microsoft.com/office/drawing/2014/main" id="{D18CB75A-8464-FFD1-BA69-14DB6196C9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154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050"/>
    </mc:Choice>
    <mc:Fallback>
      <p:transition spd="slow" advTm="510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B2F49-F428-44B8-9D36-B9D651C2A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829" y="2728735"/>
            <a:ext cx="9404723" cy="1400530"/>
          </a:xfrm>
        </p:spPr>
        <p:txBody>
          <a:bodyPr/>
          <a:lstStyle/>
          <a:p>
            <a:pPr algn="ctr"/>
            <a:r>
              <a:rPr lang="en-US" sz="6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9397596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62</TotalTime>
  <Words>339</Words>
  <Application>Microsoft Office PowerPoint</Application>
  <PresentationFormat>Widescreen</PresentationFormat>
  <Paragraphs>25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Century Gothic</vt:lpstr>
      <vt:lpstr>Nirmala UI</vt:lpstr>
      <vt:lpstr>Wingdings 3</vt:lpstr>
      <vt:lpstr>Ion</vt:lpstr>
      <vt:lpstr>Online Prescriptions</vt:lpstr>
      <vt:lpstr>Prepared by</vt:lpstr>
      <vt:lpstr>Description</vt:lpstr>
      <vt:lpstr>Steps</vt:lpstr>
      <vt:lpstr>Steps</vt:lpstr>
      <vt:lpstr>Steps</vt:lpstr>
      <vt:lpstr>Advantages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Prescriptions</dc:title>
  <dc:creator>Sohel Matubber</dc:creator>
  <cp:lastModifiedBy>Muntasir Rahman</cp:lastModifiedBy>
  <cp:revision>2</cp:revision>
  <dcterms:created xsi:type="dcterms:W3CDTF">2022-12-06T09:07:55Z</dcterms:created>
  <dcterms:modified xsi:type="dcterms:W3CDTF">2023-01-17T03:27:49Z</dcterms:modified>
</cp:coreProperties>
</file>

<file path=docProps/thumbnail.jpeg>
</file>